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43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71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17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45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04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1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18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15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43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75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8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01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31-E358-4567-A60D-5C8A328F1E88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2557-03D6-4817-B3A5-B036D9353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0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新聞の記事のスクリーンショット&#10;&#10;低い精度で自動的に生成された説明">
            <a:extLst>
              <a:ext uri="{FF2B5EF4-FFF2-40B4-BE49-F238E27FC236}">
                <a16:creationId xmlns:a16="http://schemas.microsoft.com/office/drawing/2014/main" id="{FF4CC5C8-25BF-479B-A504-B8AA6FF7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532D91D-F041-439D-A3F0-21F9DAA368A9}"/>
              </a:ext>
            </a:extLst>
          </p:cNvPr>
          <p:cNvSpPr/>
          <p:nvPr/>
        </p:nvSpPr>
        <p:spPr>
          <a:xfrm>
            <a:off x="7165326" y="5470962"/>
            <a:ext cx="1492641" cy="27904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/>
              <a:t>伊達達弘　削除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AD0D26-C74F-44CC-9AA6-46083F6C4615}"/>
              </a:ext>
            </a:extLst>
          </p:cNvPr>
          <p:cNvSpPr/>
          <p:nvPr/>
        </p:nvSpPr>
        <p:spPr>
          <a:xfrm>
            <a:off x="8657967" y="5622324"/>
            <a:ext cx="407773" cy="1194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B1CE88F-27FF-4F22-9235-791B86506905}"/>
              </a:ext>
            </a:extLst>
          </p:cNvPr>
          <p:cNvSpPr/>
          <p:nvPr/>
        </p:nvSpPr>
        <p:spPr>
          <a:xfrm>
            <a:off x="9365624" y="5055991"/>
            <a:ext cx="2047900" cy="42990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/>
              <a:t>工場長　菊岡繁之</a:t>
            </a:r>
            <a:endParaRPr kumimoji="1" lang="en-US" altLang="ja-JP" sz="1000" dirty="0"/>
          </a:p>
          <a:p>
            <a:r>
              <a:rPr kumimoji="1" lang="en-US" altLang="ja-JP" sz="1000" dirty="0"/>
              <a:t>※</a:t>
            </a:r>
            <a:r>
              <a:rPr kumimoji="1" lang="ja-JP" altLang="en-US" sz="1000" dirty="0"/>
              <a:t>名前と肩書一マス空ける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2D90B1-3209-4024-B973-0F70AF83FCF4}"/>
              </a:ext>
            </a:extLst>
          </p:cNvPr>
          <p:cNvSpPr/>
          <p:nvPr/>
        </p:nvSpPr>
        <p:spPr>
          <a:xfrm>
            <a:off x="9840097" y="5502874"/>
            <a:ext cx="646669" cy="1194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81613C-8B08-4441-A83F-F69A40AA7E39}"/>
              </a:ext>
            </a:extLst>
          </p:cNvPr>
          <p:cNvSpPr/>
          <p:nvPr/>
        </p:nvSpPr>
        <p:spPr>
          <a:xfrm>
            <a:off x="7227109" y="6166022"/>
            <a:ext cx="1430858" cy="69557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/>
              <a:t>「萩野伸夫（広見ダンス会）」→</a:t>
            </a:r>
            <a:endParaRPr kumimoji="1" lang="en-US" altLang="ja-JP" sz="1000" dirty="0"/>
          </a:p>
          <a:p>
            <a:r>
              <a:rPr kumimoji="1" lang="ja-JP" altLang="en-US" sz="1000" dirty="0"/>
              <a:t>「広見ダンス会」</a:t>
            </a:r>
            <a:endParaRPr kumimoji="1" lang="en-US" altLang="ja-JP" sz="1000" dirty="0"/>
          </a:p>
          <a:p>
            <a:r>
              <a:rPr kumimoji="1" lang="ja-JP" altLang="en-US" sz="1000" dirty="0"/>
              <a:t>へ変更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5B609AF-DE66-4FE0-B249-4A24AC881B45}"/>
              </a:ext>
            </a:extLst>
          </p:cNvPr>
          <p:cNvSpPr/>
          <p:nvPr/>
        </p:nvSpPr>
        <p:spPr>
          <a:xfrm>
            <a:off x="8657967" y="6639697"/>
            <a:ext cx="976184" cy="1194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935FF3-EF2B-42C7-94A3-174F7D609315}"/>
              </a:ext>
            </a:extLst>
          </p:cNvPr>
          <p:cNvSpPr/>
          <p:nvPr/>
        </p:nvSpPr>
        <p:spPr>
          <a:xfrm>
            <a:off x="11132642" y="6346736"/>
            <a:ext cx="1492641" cy="5148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/>
              <a:t>「匿名</a:t>
            </a:r>
            <a:r>
              <a:rPr kumimoji="1" lang="en-US" altLang="ja-JP" sz="1000" dirty="0"/>
              <a:t>13</a:t>
            </a:r>
            <a:r>
              <a:rPr kumimoji="1" lang="ja-JP" altLang="en-US" sz="1000" dirty="0"/>
              <a:t>件」を</a:t>
            </a:r>
            <a:endParaRPr kumimoji="1" lang="en-US" altLang="ja-JP" sz="1000" dirty="0"/>
          </a:p>
          <a:p>
            <a:r>
              <a:rPr kumimoji="1" lang="ja-JP" altLang="en-US" sz="1000" dirty="0"/>
              <a:t>「</a:t>
            </a:r>
            <a:r>
              <a:rPr kumimoji="1" lang="en-US" altLang="ja-JP" sz="1000" dirty="0"/>
              <a:t>34.</a:t>
            </a:r>
            <a:r>
              <a:rPr kumimoji="1" lang="ja-JP" altLang="en-US" sz="1000" dirty="0"/>
              <a:t>大丸松坂屋～」の下に移動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65E4C33-9817-40F0-A1CA-E050F76D5A0E}"/>
              </a:ext>
            </a:extLst>
          </p:cNvPr>
          <p:cNvSpPr/>
          <p:nvPr/>
        </p:nvSpPr>
        <p:spPr>
          <a:xfrm>
            <a:off x="10729783" y="6699422"/>
            <a:ext cx="407773" cy="1194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C3AACF6-B37D-4ADD-BF7A-C2F8AFAAF5DA}"/>
              </a:ext>
            </a:extLst>
          </p:cNvPr>
          <p:cNvCxnSpPr/>
          <p:nvPr/>
        </p:nvCxnSpPr>
        <p:spPr>
          <a:xfrm flipV="1">
            <a:off x="10956324" y="6211330"/>
            <a:ext cx="0" cy="4680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2FF287A-4CA6-433D-90D9-BAD71FF61CA4}"/>
              </a:ext>
            </a:extLst>
          </p:cNvPr>
          <p:cNvSpPr/>
          <p:nvPr/>
        </p:nvSpPr>
        <p:spPr>
          <a:xfrm>
            <a:off x="11187781" y="7089709"/>
            <a:ext cx="1194487" cy="35009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/>
              <a:t>５件→５回に変更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F6CB066-DD19-4097-B1DC-7DAB6843C57C}"/>
              </a:ext>
            </a:extLst>
          </p:cNvPr>
          <p:cNvSpPr/>
          <p:nvPr/>
        </p:nvSpPr>
        <p:spPr>
          <a:xfrm>
            <a:off x="11187781" y="6970259"/>
            <a:ext cx="266933" cy="1194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99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テキスト&#10;&#10;自動的に生成された説明">
            <a:extLst>
              <a:ext uri="{FF2B5EF4-FFF2-40B4-BE49-F238E27FC236}">
                <a16:creationId xmlns:a16="http://schemas.microsoft.com/office/drawing/2014/main" id="{0AB29DE9-0943-4B3F-A672-BC864580D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8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C14C865E-F3C7-4024-81FE-EADE52A3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FBA5776-02C6-4DB6-91A3-382A40BF9B18}"/>
              </a:ext>
            </a:extLst>
          </p:cNvPr>
          <p:cNvSpPr/>
          <p:nvPr/>
        </p:nvSpPr>
        <p:spPr>
          <a:xfrm>
            <a:off x="1232856" y="7376159"/>
            <a:ext cx="518359" cy="176831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kumimoji="1" lang="ja-JP" altLang="en-US" sz="1000" dirty="0"/>
              <a:t>「理解と」→</a:t>
            </a:r>
            <a:endParaRPr kumimoji="1" lang="en-US" altLang="ja-JP" sz="1000" dirty="0"/>
          </a:p>
          <a:p>
            <a:r>
              <a:rPr kumimoji="1" lang="ja-JP" altLang="en-US" sz="1000" dirty="0"/>
              <a:t>「理解を深め」に変更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C241DB4-B03C-4DF8-AC02-0F62FBDB15F7}"/>
              </a:ext>
            </a:extLst>
          </p:cNvPr>
          <p:cNvSpPr/>
          <p:nvPr/>
        </p:nvSpPr>
        <p:spPr>
          <a:xfrm flipH="1" flipV="1">
            <a:off x="1052945" y="8434646"/>
            <a:ext cx="149630" cy="34359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0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7103CD96-2ECD-4791-BCB7-1F542CF20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DA45B61-F0AB-4A54-9156-DEF0E8889057}"/>
              </a:ext>
            </a:extLst>
          </p:cNvPr>
          <p:cNvSpPr/>
          <p:nvPr/>
        </p:nvSpPr>
        <p:spPr>
          <a:xfrm>
            <a:off x="2812355" y="737667"/>
            <a:ext cx="2528048" cy="48409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「福祉機器等リサイクル」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“等”をいれてください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ED68C52-71E5-45A7-92C6-D41BB018BD1E}"/>
              </a:ext>
            </a:extLst>
          </p:cNvPr>
          <p:cNvSpPr/>
          <p:nvPr/>
        </p:nvSpPr>
        <p:spPr>
          <a:xfrm>
            <a:off x="2712464" y="1221761"/>
            <a:ext cx="2873828" cy="4072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F6D93E7-28BF-410E-BC66-EBA25A89F824}"/>
              </a:ext>
            </a:extLst>
          </p:cNvPr>
          <p:cNvSpPr/>
          <p:nvPr/>
        </p:nvSpPr>
        <p:spPr>
          <a:xfrm>
            <a:off x="551970" y="8102813"/>
            <a:ext cx="846526" cy="48409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総務係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969A2EF-DCC0-42CD-9696-1EAC2FBD5007}"/>
              </a:ext>
            </a:extLst>
          </p:cNvPr>
          <p:cNvSpPr/>
          <p:nvPr/>
        </p:nvSpPr>
        <p:spPr>
          <a:xfrm>
            <a:off x="551970" y="8583065"/>
            <a:ext cx="715896" cy="2305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80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74</Words>
  <Application>Microsoft Office PowerPoint</Application>
  <PresentationFormat>A3 297x420 mm</PresentationFormat>
  <Paragraphs>14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事務局6</dc:creator>
  <cp:lastModifiedBy>事務局6</cp:lastModifiedBy>
  <cp:revision>29</cp:revision>
  <dcterms:created xsi:type="dcterms:W3CDTF">2022-04-12T07:20:48Z</dcterms:created>
  <dcterms:modified xsi:type="dcterms:W3CDTF">2022-04-26T01:51:40Z</dcterms:modified>
</cp:coreProperties>
</file>